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52e95f02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52e95f0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52e95f02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52e95f0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52e95f02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52e95f02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52e95f0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52e95f0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52e95f0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52e95f0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52e95f0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52e95f0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52e95f02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52e95f02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Processing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Code Crafters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2"/>
          <p:cNvGrpSpPr/>
          <p:nvPr/>
        </p:nvGrpSpPr>
        <p:grpSpPr>
          <a:xfrm>
            <a:off x="6849600" y="898999"/>
            <a:ext cx="2212050" cy="1758447"/>
            <a:chOff x="6803275" y="395363"/>
            <a:chExt cx="2212050" cy="2537076"/>
          </a:xfrm>
        </p:grpSpPr>
        <p:pic>
          <p:nvPicPr>
            <p:cNvPr id="150" name="Google Shape;15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1" name="Google Shape;151;p2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2"/>
            <p:cNvSpPr txBox="1"/>
            <p:nvPr/>
          </p:nvSpPr>
          <p:spPr>
            <a:xfrm>
              <a:off x="6944812" y="684229"/>
              <a:ext cx="1929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Employee Information to be displayed on top right.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Create new Quotes feature.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25" y="265151"/>
            <a:ext cx="5893750" cy="18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025" y="2447202"/>
            <a:ext cx="6498478" cy="22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8478" cy="215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6152"/>
            <a:ext cx="6498478" cy="215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3"/>
          <p:cNvGrpSpPr/>
          <p:nvPr/>
        </p:nvGrpSpPr>
        <p:grpSpPr>
          <a:xfrm>
            <a:off x="6849600" y="899008"/>
            <a:ext cx="2212050" cy="1466176"/>
            <a:chOff x="6803275" y="395363"/>
            <a:chExt cx="2212050" cy="2537076"/>
          </a:xfrm>
        </p:grpSpPr>
        <p:pic>
          <p:nvPicPr>
            <p:cNvPr id="162" name="Google Shape;16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3" name="Google Shape;163;p23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3"/>
            <p:cNvSpPr txBox="1"/>
            <p:nvPr/>
          </p:nvSpPr>
          <p:spPr>
            <a:xfrm>
              <a:off x="6944812" y="684229"/>
              <a:ext cx="1929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List of orders by customerID.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51" y="278400"/>
            <a:ext cx="5615350" cy="229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49" y="2711525"/>
            <a:ext cx="5615350" cy="2051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6849600" y="899008"/>
            <a:ext cx="2212050" cy="1466176"/>
            <a:chOff x="6803275" y="395363"/>
            <a:chExt cx="2212050" cy="2537076"/>
          </a:xfrm>
        </p:grpSpPr>
        <p:pic>
          <p:nvPicPr>
            <p:cNvPr id="172" name="Google Shape;172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3" name="Google Shape;173;p24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4"/>
            <p:cNvSpPr txBox="1"/>
            <p:nvPr/>
          </p:nvSpPr>
          <p:spPr>
            <a:xfrm>
              <a:off x="6944812" y="684229"/>
              <a:ext cx="1929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Flow to display List of orders to the employee and customer.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0" name="Google Shape;180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SQL Database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Started with proper designing and normalisation of the bare database models.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Benefit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Made the process of accessing database much smoother and efficient.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Barrier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Writing Prepared Statements was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initially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time consuming.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you.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6"/>
            <a:ext cx="32286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ARUN KUMAR, ARCHANA RATHORE, ASHISH PATWAL, GARGI DWIVEDI, RAMYA DANDU, SAMIKSHA MAHURE, VIDHI SAXENA, ABHISHEK GURURANI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_ CODE CRAFTERS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829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Streamlining efficiency and enhancing customer satisfaction</a:t>
            </a:r>
            <a:endParaRPr sz="13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612025"/>
            <a:ext cx="51972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Simplifies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the act of creating/maintaining and processing orders.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-15230" l="0" r="0" t="15230"/>
          <a:stretch/>
        </p:blipFill>
        <p:spPr>
          <a:xfrm>
            <a:off x="3256075" y="2180600"/>
            <a:ext cx="5298514" cy="24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Divisions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Front-end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JS/CSS/HTML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Back-end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Java, JDBC, SQL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Documentation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Tries to answer -&gt;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What? How? Why? Where? When?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3998656" y="2518971"/>
            <a:ext cx="4911188" cy="248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75" y="333600"/>
            <a:ext cx="4777450" cy="2238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967320" y="2927841"/>
            <a:ext cx="1959655" cy="2103236"/>
            <a:chOff x="6803275" y="395363"/>
            <a:chExt cx="2212050" cy="2537076"/>
          </a:xfrm>
        </p:grpSpPr>
        <p:pic>
          <p:nvPicPr>
            <p:cNvPr id="96" name="Google Shape;9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7" name="Google Shape;97;p16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Pointers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Beautiful homescreen on the left and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Clean Employee login page on th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5" y="298950"/>
            <a:ext cx="3977177" cy="19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6177" r="3102" t="0"/>
          <a:stretch/>
        </p:blipFill>
        <p:spPr>
          <a:xfrm>
            <a:off x="5424850" y="207350"/>
            <a:ext cx="3332276" cy="15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4639" r="3667" t="0"/>
          <a:stretch/>
        </p:blipFill>
        <p:spPr>
          <a:xfrm>
            <a:off x="5424850" y="1717775"/>
            <a:ext cx="3332274" cy="16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4741" r="1555" t="0"/>
          <a:stretch/>
        </p:blipFill>
        <p:spPr>
          <a:xfrm>
            <a:off x="5424850" y="3246150"/>
            <a:ext cx="3332275" cy="148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398138" y="2516779"/>
            <a:ext cx="2212050" cy="2537076"/>
            <a:chOff x="6803275" y="395363"/>
            <a:chExt cx="2212050" cy="2537076"/>
          </a:xfrm>
        </p:grpSpPr>
        <p:pic>
          <p:nvPicPr>
            <p:cNvPr id="108" name="Google Shape;10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9" name="Google Shape;109;p17"/>
            <p:cNvPicPr preferRelativeResize="0"/>
            <p:nvPr/>
          </p:nvPicPr>
          <p:blipFill rotWithShape="1">
            <a:blip r:embed="rId8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Pointers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List of Order, with “View Invoice”, “Create New Quote”, and “Import Products” option.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form for the Employee to fill in order to create a new order.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8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16" name="Google Shape;11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7" name="Google Shape;117;p1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Pointers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Let’s the Employee upload either a JSON/XML file which will later be used to populate the date in the database.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Proper validation will be performed.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0" y="800100"/>
            <a:ext cx="4648351" cy="20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0" y="553925"/>
            <a:ext cx="4507152" cy="21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975" y="2857500"/>
            <a:ext cx="4221350" cy="203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9"/>
          <p:cNvGrpSpPr/>
          <p:nvPr/>
        </p:nvGrpSpPr>
        <p:grpSpPr>
          <a:xfrm>
            <a:off x="1163400" y="2692736"/>
            <a:ext cx="2019823" cy="2198630"/>
            <a:chOff x="6803275" y="395363"/>
            <a:chExt cx="2212050" cy="2537076"/>
          </a:xfrm>
        </p:grpSpPr>
        <p:pic>
          <p:nvPicPr>
            <p:cNvPr id="127" name="Google Shape;12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8" name="Google Shape;128;p1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Pointers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Login screen for the customer to login in with (name, pass) or (id, pass).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Clean Invoice for approved or completed orders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But wait, a great front-end without a strong back-end?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6849600" y="898999"/>
            <a:ext cx="2212050" cy="1758447"/>
            <a:chOff x="6803275" y="395363"/>
            <a:chExt cx="2212050" cy="2537076"/>
          </a:xfrm>
        </p:grpSpPr>
        <p:pic>
          <p:nvPicPr>
            <p:cNvPr id="140" name="Google Shape;14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1" name="Google Shape;141;p2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1"/>
            <p:cNvSpPr txBox="1"/>
            <p:nvPr/>
          </p:nvSpPr>
          <p:spPr>
            <a:xfrm>
              <a:off x="6944812" y="684229"/>
              <a:ext cx="1929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Detailed Customer and Employee login high level overview.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00" y="358050"/>
            <a:ext cx="6348075" cy="2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00" y="2800350"/>
            <a:ext cx="6980454" cy="18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